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slide3.xml"/><Relationship Id="rId4" Type="http://schemas.openxmlformats.org/officeDocument/2006/relationships/slide" Target="slide11.xml"/><Relationship Id="rId5" Type="http://schemas.openxmlformats.org/officeDocument/2006/relationships/slide" Target="slide14.xml"/><Relationship Id="rId6" Type="http://schemas.openxmlformats.org/officeDocument/2006/relationships/slide" Target="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Wireframes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4" name="Google Shape;234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35" name="Google Shape;2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50" name="Google Shape;25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ponent Detail"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6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3" name="Google Shape;303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6" name="Google Shape;306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9" name="Google Shape;309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Google Shape;311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2" name="Google Shape;312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4" name="Google Shape;314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5" name="Google Shape;315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8" name="Google Shape;318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9" name="Google Shape;319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0" name="Google Shape;320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1" name="Google Shape;321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2" name="Google Shape;322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4" name="Google Shape;324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7" name="Google Shape;327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State the problem you are solving in one or two sentences.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Make sure to explain why it is a real problem.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customers do today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1" name="Google Shape;171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